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0" autoAdjust="0"/>
  </p:normalViewPr>
  <p:slideViewPr>
    <p:cSldViewPr>
      <p:cViewPr varScale="1">
        <p:scale>
          <a:sx n="102" d="100"/>
          <a:sy n="102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88F4D6-BF22-498A-A673-4D35902CCE3E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4E4D2-CA03-4F17-9327-7E046169923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28FC7C-A0D1-4F2B-A221-ABAB4F250F40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64FE19-9F87-4526-A893-01E5BAB9220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45059" name="Header Placeholder 4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IN" sz="1200">
                <a:latin typeface="+mn-lt"/>
              </a:rPr>
              <a:t>ROB at Payyannur1111111111111111111111111111111</a:t>
            </a:r>
          </a:p>
        </p:txBody>
      </p:sp>
      <p:sp>
        <p:nvSpPr>
          <p:cNvPr id="45060" name="Slide Number Placeholder 5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9DBABBE-8BAD-4323-A071-BFCC98ABA4D4}" type="slidenum">
              <a:rPr lang="en-IN" sz="1200">
                <a:latin typeface="+mn-lt"/>
              </a:rPr>
              <a:pPr algn="r">
                <a:defRPr/>
              </a:pPr>
              <a:t>1</a:t>
            </a:fld>
            <a:endParaRPr lang="en-IN" sz="1200">
              <a:latin typeface="+mn-lt"/>
            </a:endParaRPr>
          </a:p>
        </p:txBody>
      </p:sp>
      <p:sp>
        <p:nvSpPr>
          <p:cNvPr id="45061" name="Footer Placeholder 6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n-IN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FF2B-BFEC-4292-A960-CBCAA86F3D1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67E9C-D01D-4FA0-B7F2-086645204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2358-529B-418E-80F0-659185D0F5D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F77F8-3BE5-4BBF-BFC9-DF6EBDF9E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3FC6-5382-4EBA-A00E-3E4E74FF1DE7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4E912-19F7-48D8-BCC5-6D7683CA0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A4987-2201-4190-8355-74F1BAB6317A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9F12B-550C-4A87-828B-672987971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CF210-05E5-4B95-85B1-DCDF095B6FF0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A11D-3180-4535-84C6-A5AEA3EC5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E81A-E8A7-4461-A0F8-CDF501AC22B8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EA2A4-72B0-44AC-BBC3-857470B29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1031E-2390-4164-9EC9-BC1556BE3A36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564B-849E-4FBD-B900-1A9022B92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F78B3-A14D-4633-BEBC-D0C9A7490E24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6430B-1FAF-416D-883D-CA154082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29C9B-B30D-47CF-B369-1576A8A6CD9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F21DD-DB6F-415A-B023-6B19F6D7E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DA5B-31F9-476C-A65A-8396DA09A825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93F7D-0CDF-436A-8290-F434C2083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53A9-8A0A-4AF1-8551-2826193C15A5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7796-9BB5-4C5A-BE25-8BC08670C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568F29E-41A5-460A-AD12-4DA164C0A3C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Site Engineer : George Thampi (9995884056)                                      Manager in charge : Dino Mani (9946201210) KITCO    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09C043-63DC-422C-8476-DC29A9F8C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4" r:id="rId2"/>
    <p:sldLayoutId id="2147483813" r:id="rId3"/>
    <p:sldLayoutId id="2147483812" r:id="rId4"/>
    <p:sldLayoutId id="2147483811" r:id="rId5"/>
    <p:sldLayoutId id="2147483810" r:id="rId6"/>
    <p:sldLayoutId id="2147483809" r:id="rId7"/>
    <p:sldLayoutId id="2147483808" r:id="rId8"/>
    <p:sldLayoutId id="2147483807" r:id="rId9"/>
    <p:sldLayoutId id="2147483806" r:id="rId10"/>
    <p:sldLayoutId id="214748380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 txBox="1">
            <a:spLocks noGrp="1"/>
          </p:cNvSpPr>
          <p:nvPr/>
        </p:nvSpPr>
        <p:spPr>
          <a:xfrm>
            <a:off x="3429000" y="64928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C21FB301-C087-408A-AC45-999BECE6F345}" type="slidenum">
              <a:rPr lang="en-US" sz="1200">
                <a:solidFill>
                  <a:schemeClr val="tx2">
                    <a:lumMod val="60000"/>
                    <a:lumOff val="40000"/>
                  </a:schemeClr>
                </a:solidFill>
              </a:rPr>
              <a:pPr algn="ctr">
                <a:defRPr/>
              </a:pPr>
              <a:t>1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410" name="TextBox 11"/>
          <p:cNvSpPr txBox="1">
            <a:spLocks noChangeArrowheads="1"/>
          </p:cNvSpPr>
          <p:nvPr/>
        </p:nvSpPr>
        <p:spPr bwMode="auto">
          <a:xfrm>
            <a:off x="304800" y="228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B0F0"/>
                </a:solidFill>
                <a:latin typeface="Calibri" pitchFamily="34" charset="0"/>
              </a:rPr>
              <a:t>ROB at Payyannur				            </a:t>
            </a:r>
            <a:r>
              <a:rPr lang="en-US" i="1">
                <a:solidFill>
                  <a:srgbClr val="00B0F0"/>
                </a:solidFill>
              </a:rPr>
              <a:t>Progress as on 08/04/11</a:t>
            </a:r>
            <a:endParaRPr lang="en-IN" i="1">
              <a:solidFill>
                <a:srgbClr val="00B0F0"/>
              </a:solidFill>
            </a:endParaRPr>
          </a:p>
        </p:txBody>
      </p:sp>
      <p:sp>
        <p:nvSpPr>
          <p:cNvPr id="9" name="Footer Placeholder 3"/>
          <p:cNvSpPr txBox="1">
            <a:spLocks noGrp="1"/>
          </p:cNvSpPr>
          <p:nvPr/>
        </p:nvSpPr>
        <p:spPr bwMode="auto">
          <a:xfrm>
            <a:off x="228600" y="6172200"/>
            <a:ext cx="8915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Site Engineer : George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Thampi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(9995884056)		                         Manager in charge : Dino Mani (9946201210)</a:t>
            </a:r>
          </a:p>
          <a:p>
            <a:pPr algn="just"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KITCO					                         RBDCK</a:t>
            </a: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609600"/>
            <a:ext cx="7065963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</TotalTime>
  <Words>25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ninu</cp:lastModifiedBy>
  <cp:revision>135</cp:revision>
  <dcterms:created xsi:type="dcterms:W3CDTF">2006-08-16T00:00:00Z</dcterms:created>
  <dcterms:modified xsi:type="dcterms:W3CDTF">2011-05-05T05:33:21Z</dcterms:modified>
</cp:coreProperties>
</file>